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19.6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/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</p:cSldViewPr>
  </p:slideViewPr>
  <p:notesViewPr>
    <p:cSldViewPr>
      <p:cViewPr>
        <p:scale>
          <a:sx n="1" d="100"/>
          <a:sy n="1" d="100"/>
        </p:scale>
        <p:origin x="0" y="0"/>
      </p:cViewPr>
    </p:cSldViewPr>
  </p:notesViewPr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" Target="slides/slide1.xml" /><Relationship Id="rId3" Type="http://schemas.openxmlformats.org/officeDocument/2006/relationships/tags" Target="tags/tag1.xml" /><Relationship Id="rId4" Type="http://schemas.openxmlformats.org/officeDocument/2006/relationships/presProps" Target="presProps.xml" /><Relationship Id="rId5" Type="http://schemas.openxmlformats.org/officeDocument/2006/relationships/viewProps" Target="viewProps.xml" /><Relationship Id="rId6" Type="http://schemas.openxmlformats.org/officeDocument/2006/relationships/theme" Target="theme/theme1.xml" /><Relationship Id="rId7" Type="http://schemas.openxmlformats.org/officeDocument/2006/relationships/tableStyles" Target="tableStyles.xml" /></Relationships>
</file>

<file path=ppt/media/image1.jpeg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162E30C-5302-46E7-BD6D-9E01C26E99DF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BD41405-C6AB-487E-B6D9-A23BDD41940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CEB5C13-4283-46B6-85CF-DBB01D255DF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34736E4-733F-41B3-8668-9BDDC07A2D1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EC7E6AA-4E9D-4466-88F5-53783C49F54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FDF9AA04-8659-4C9B-B372-1F9B7631184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711E492A-B1A0-4D27-9984-B72AD143324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C1D277ED-E64A-47E2-B723-8D2431DBAC0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4060DA6A-E0F6-40D2-BBBE-12F9CB2D8BE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E02F15C3-84A0-46F5-A135-446DE1EB881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AA10DBF3-9A61-4017-A918-2901B6DE32A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.jpeg" /></Relationships>
</file>

<file path=ppt/slides/slide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New pictur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10000" cy="2540000"/>
          </a:xfrm>
          <a:prstGeom prst="rect">
            <a:avLst/>
          </a:prstGeom>
        </p:spPr>
      </p:pic>
      <p:sp>
        <p:nvSpPr>
          <p:cNvPr id="3" name="TextBox"/>
          <p:cNvSpPr txBox="1">
            <a:spLocks noGrp="1" noSelect="1" noRot="1" noMove="1"/>
          </p:cNvSpPr>
          <p:nvPr/>
        </p:nvSpPr>
        <p:spPr>
          <a:xfrm>
            <a:off x="1366520" y="2644140"/>
            <a:ext cx="6411372" cy="1569660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>
            <a:lvl1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en-US" sz="3200" b="1" noProof="1" dirty="0">
                <a:solidFill>
                  <a:prstClr val="red">
                    <a:lumOff val="30000"/>
                    <a:alpha val="40000"/>
                  </a:prstClr>
                </a:solidFill>
                <a:effectLst>
                  <a:outerShdw blurRad="50800" dist="38100" algn="tr" rotWithShape="0">
                    <a:prstClr val="black">
                      <a:alpha val="80000"/>
                    </a:prstClr>
                  </a:outerShdw>
                </a:effectLst>
                <a:latin typeface="Calibri" pitchFamily="34" charset="0"/>
              </a:defRPr>
            </a:lvl1pPr>
          </a:lstStyle>
          <a:p>
            <a:pPr algn="ctr"/>
            <a:r>
              <a:t>Evaluation only.</a:t>
            </a:r>
          </a:p>
          <a:p>
            <a:pPr algn="ctr"/>
            <a:r>
              <a:t>Created with Aspose.Slides for Java 19.6.</a:t>
            </a:r>
          </a:p>
          <a:p>
            <a:pPr algn="ctr"/>
            <a:r>
              <a:t>Copyright 2004-2019 Aspose Pty Ltd.</a:t>
            </a:r>
          </a:p>
        </p:txBody>
      </p:sp>
    </p:spTree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OS" val="Microsoft Windows NT 10.0"/>
  <p:tag name="AS_RELEASE_DATE" val="2019.06.30"/>
  <p:tag name="AS_TITLE" val="Aspose.Slides for Java"/>
  <p:tag name="AS_VERSION" val="19.6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0</Paragraphs>
  <Slides>1</Slides>
  <Notes>0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4">
      <vt:lpstr>Arial</vt:lpstr>
      <vt:lpstr>Calibri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19.0600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2019-07-02T00:16:17.004</cp:lastPrinted>
  <dcterms:created xsi:type="dcterms:W3CDTF">2019-07-01T19:16:17Z</dcterms:created>
  <dcterms:modified xsi:type="dcterms:W3CDTF">2019-07-01T19:16:17Z</dcterms:modified>
</cp:coreProperties>
</file>

<file path=docProps/thumbnail.jpeg>
</file>